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256" r:id="rId3"/>
    <p:sldId id="257" r:id="rId4"/>
    <p:sldId id="25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32" r:id="rId43"/>
    <p:sldId id="34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16928" autoAdjust="0"/>
    <p:restoredTop sz="86407" autoAdjust="0"/>
  </p:normalViewPr>
  <p:slideViewPr>
    <p:cSldViewPr snapToGrid="0">
      <p:cViewPr varScale="1">
        <p:scale>
          <a:sx n="110" d="100"/>
          <a:sy n="110" d="100"/>
        </p:scale>
        <p:origin x="52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C279-9906-4E80-A0F4-9CDD13FE6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C637E-1A15-4EA7-88CB-C33A98F14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11058-4CBD-47B2-8ABC-B586D0B9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AE66E-FF3A-4FB8-A518-65D7A52A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24C25-57A1-4E56-A15C-89886236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3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A5F5-58CA-46B6-BB3F-64FC27FD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E39E6-CC6C-4B67-BC61-A2959F597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C4AAD-A81F-4ABE-8D53-53D484CA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D9AF3-BEB3-4149-9A98-37EFB1FDF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3546-A500-4479-AF55-C5FA2FB0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56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23A13-B36D-4FDD-959D-55019F780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D92B2-5F72-4435-86B2-F030B3D1C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313AB-7539-4B6E-A6BE-73ADCB902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F6B61-1C8B-4ADE-BF05-BD894022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D1AF0-B525-457C-9A3A-0F6AE9E5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7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DF71-172A-48EA-B71B-246F6479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AD30C-DD87-452A-BD9A-8A551FD47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C9B45-330F-4049-9E1B-E4E2B9E9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A070-113A-47FB-9D98-D3229DE8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76F9B-54DB-4022-A39D-44ABD66C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50FD8-8544-4023-9789-E3B1DECF4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8EA9C-56C8-4D98-A97E-5BC60EA91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69D85-DAEF-4C2E-94EB-F361B8A1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513F-7BFF-4008-B45E-722FFD189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40F5-CCD1-49A6-8B40-56EC4CE3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7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E2F3-D491-4C7F-8B97-45216876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043D6-783E-48DE-B34D-A0B8F937F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1FE0C-A456-440D-92FF-D85892045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8CCA5-DC94-4844-9D98-6CF94BD94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0540B-80BA-4067-88FA-15C938EC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A77BE-6465-4E8C-80AD-0B5BF0E0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67BA-2B47-4D72-9463-D743A7C4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3FBEE-09B9-4CEA-A066-37C93AA55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CA1AD-6E83-472A-A4FE-CCCB1BED2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79C2D-2367-49DD-A0DC-DCEDDC5C6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1F358-C25A-4335-9FB9-3B7AA27D0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6C67C-8D6C-41AA-819D-23C8E748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6FA336-BA0F-4F97-9668-DF9B4C4F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BEED4-274C-4B91-9E94-6D45A6F8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B5A5-6CB0-46C6-BD8B-6748726C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B5171-8D98-4933-8647-487D35044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1C57-48FD-4452-9095-E0816A9A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1C8C0-BD43-4223-9230-39BF1B01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0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D406D4-4C63-4FD0-9E4F-B072FC64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DAE51-5713-4C7F-A0DF-81CEC816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E556C-76BD-4DBB-ADB2-0B6D99B5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2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1610-B678-4807-8553-F84126531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FD695-1D31-4D46-8D36-94552E371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8B90E-2CF4-4562-A960-672907C76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327F3-6008-411F-A4C6-1D6DF090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19789-4DCE-44D6-8527-05CEC944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D7E88-605C-41DB-9F78-C288166E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61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8996-02F2-4D2E-ABFD-D574ABA1F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24EA2D-17BE-436E-ABE0-7F4ED6E20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CB188-AB7C-4825-B773-B9E2BC6A3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0CB41-6C1A-465E-93CE-C6AD4756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AD889-0BD2-49BA-9C85-E94E0B3C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E7594-3480-426E-8FAD-46EE6AC4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C0ABC4-C319-4EE9-91B8-CAAF81BA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58B56-D679-43BB-8D6B-FFA4CC511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9A2A3-8565-461E-830B-07432CE26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5DB34-FAFF-4A2B-A833-56F16B9BE69C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A240C-F9C3-408E-85AE-90685BEA3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6B037-9F1A-40E3-B58D-8C39E63B8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768FE-CA3F-44E3-BF58-614099096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7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91F5-14C3-4A30-B783-4AE881AC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960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Concepts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F57A6-FCC1-4729-97AB-61BF0CA0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4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6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AWS S3 bucket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C97C24-CB82-4324-ACC0-0B43101C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480"/>
            <a:ext cx="12192000" cy="6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AWS S3 bucket creation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B64AEE-A530-44A1-8525-E421A888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4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IAM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78A92C-C3A3-4DE6-96EA-3F9661E0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72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S3 Policy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9D27F0-DDA8-4974-85D8-126296B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3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Mapping S3 Bucket with Policy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B6211-2F4A-4889-8ABA-14899F379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320"/>
            <a:ext cx="12192000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74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AWS add user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D0DC8-6DCE-4577-9C72-252387EB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480"/>
            <a:ext cx="12192000" cy="6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22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S3 group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B7C121-A682-4D67-967E-E3FC9CC1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S3 </a:t>
            </a:r>
            <a:r>
              <a:rPr lang="en-US" sz="2800" dirty="0" err="1"/>
              <a:t>credientials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8F751-E0E4-4811-B94E-160A1433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34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config Doc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1CC1AD-4D1D-43D9-BCB8-8546DDA1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54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S3 doc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66DE3D-9C38-4D52-82EB-5CBB0FA2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7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828357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</a:t>
            </a:r>
            <a:r>
              <a:rPr lang="en-US" baseline="0" dirty="0"/>
              <a:t> Jackrabbit vs Oak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8CB73-7126-461E-A0EB-D172AC03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356"/>
            <a:ext cx="12192000" cy="60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23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Download S3 connector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574387-C1B8-475D-8401-FAD5E207B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480"/>
            <a:ext cx="12192000" cy="6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7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Config S3 Data Store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D5756-052B-43C7-B69B-6EDD1EFB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480"/>
            <a:ext cx="12192000" cy="6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4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config updates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9F19A-3E37-494D-ABBD-B9E3E413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6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</a:t>
            </a:r>
            <a:r>
              <a:rPr lang="en-US" sz="2800" dirty="0" err="1"/>
              <a:t>osgi</a:t>
            </a:r>
            <a:r>
              <a:rPr lang="en-US" sz="2800" dirty="0"/>
              <a:t> bundle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ED32D-4728-4710-8597-C6C247FF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69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Log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28629-3A70-4B85-A5F4-2FD8A84B6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20"/>
            <a:ext cx="12192000" cy="627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9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AWS S3 </a:t>
            </a:r>
            <a:r>
              <a:rPr lang="en-US" sz="2800" dirty="0" err="1"/>
              <a:t>buket</a:t>
            </a:r>
            <a:r>
              <a:rPr lang="en-US" sz="2800" dirty="0"/>
              <a:t> with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3CF38-F405-4ADA-ADA9-FDDE62B85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8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Repository datastore loc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F3983F-4743-4ECB-9E6F-36B878DD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52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upload DAM asset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6C57AA-FCFB-4E61-A86B-AD6BFBD65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8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Pushed to S3 result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E7A344-BCE3-47C4-9AE3-E86DD08C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02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with File Data Store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F60218-4D28-4C01-8E93-174550BD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7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1271380" cy="82835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AEM Repository Binary vs 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5196B-F416-48FD-8CAD-9E7EFA98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61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file data store loc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3EFBA6-D229-4455-9280-27E1CDE9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25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</a:t>
            </a:r>
            <a:r>
              <a:rPr lang="en-US" sz="2800" dirty="0" err="1"/>
              <a:t>filedatastore</a:t>
            </a:r>
            <a:r>
              <a:rPr lang="en-US" sz="2800" dirty="0"/>
              <a:t> config path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20D55-B368-4B61-9CFE-54E58DF9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82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CRX2Oak tool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DD97B-A9E6-4AE9-91D7-886096AA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5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Oak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4A547-8B73-4448-8541-A06204D7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05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source </a:t>
            </a:r>
            <a:r>
              <a:rPr lang="en-US" sz="2800" dirty="0" err="1"/>
              <a:t>destin</a:t>
            </a:r>
            <a:r>
              <a:rPr lang="en-US" sz="2800" dirty="0"/>
              <a:t> blob store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3AC0C-9EF6-4DDC-94A8-173C486F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280"/>
            <a:ext cx="12192000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8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S3 to File 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B9692-32FC-4BC9-B1C5-1AD3B4C3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37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CRX2oak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89F9FB-C4C9-4FCE-993E-14877AFC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480"/>
            <a:ext cx="12192000" cy="6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95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crx2oak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532778-28EE-4443-9945-8E7E7C85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19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log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CE9A1A-27E6-40AC-B015-16AD9F90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31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result in File 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9E66A-F0FF-4891-A680-0516C15A1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1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82835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Migration</a:t>
            </a:r>
            <a:r>
              <a:rPr lang="en-US" baseline="0" dirty="0"/>
              <a:t> Tool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0A5E7-6BB3-4385-99AC-B5F367CC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356"/>
            <a:ext cx="12192000" cy="60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43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CRX2oak Delta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67104D-65B0-4889-9281-09713E11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5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CRX2oak Delta Steps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76E54-572B-415B-BF1E-6580F78EA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7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AEM Repository Binary vs 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205979-4C2D-450F-B5DB-3243043A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03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78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Install AEM with S3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99DC0-87A8-43E0-A342-9F7BFAFA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S3 Buckets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F7073-A8FD-4EA3-ABBC-6233698B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9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AWS </a:t>
            </a:r>
            <a:r>
              <a:rPr lang="en-US" sz="2800" dirty="0" err="1"/>
              <a:t>Magmt</a:t>
            </a:r>
            <a:r>
              <a:rPr lang="en-US" sz="2800" dirty="0"/>
              <a:t> Console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B04F21-079E-4644-8675-7B089E93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9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AWS Regions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1806F6-C2C6-405E-8D3A-932004C2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2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EDD7-3719-4A5F-824C-FBBAF25E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1271380" cy="447868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AWS S3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256FA-66EB-4F2E-96C1-69146531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68"/>
            <a:ext cx="1219200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7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139</Words>
  <Application>Microsoft Office PowerPoint</Application>
  <PresentationFormat>Widescreen</PresentationFormat>
  <Paragraphs>42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Migration Concepts</vt:lpstr>
      <vt:lpstr>Migration Jackrabbit vs Oak</vt:lpstr>
      <vt:lpstr>AEM Repository Binary vs Content</vt:lpstr>
      <vt:lpstr>Migration Tool</vt:lpstr>
      <vt:lpstr>Install AEM with S3</vt:lpstr>
      <vt:lpstr>S3 Buckets</vt:lpstr>
      <vt:lpstr>AWS Magmt Console</vt:lpstr>
      <vt:lpstr>AWS Regions</vt:lpstr>
      <vt:lpstr>AWS S3</vt:lpstr>
      <vt:lpstr>AWS S3 bucket</vt:lpstr>
      <vt:lpstr>AWS S3 bucket creation</vt:lpstr>
      <vt:lpstr>IAM</vt:lpstr>
      <vt:lpstr>S3 Policy</vt:lpstr>
      <vt:lpstr>Mapping S3 Bucket with Policy</vt:lpstr>
      <vt:lpstr>AWS add user</vt:lpstr>
      <vt:lpstr>S3 group</vt:lpstr>
      <vt:lpstr>S3 credientials</vt:lpstr>
      <vt:lpstr>AEM config Doc</vt:lpstr>
      <vt:lpstr>AEM S3 doc</vt:lpstr>
      <vt:lpstr>Download S3 connector</vt:lpstr>
      <vt:lpstr>Config S3 Data Store</vt:lpstr>
      <vt:lpstr>AEM config updates</vt:lpstr>
      <vt:lpstr>AEM osgi bundle</vt:lpstr>
      <vt:lpstr>AEM Log</vt:lpstr>
      <vt:lpstr>AWS S3 buket with objects</vt:lpstr>
      <vt:lpstr>AEM Repository datastore loc</vt:lpstr>
      <vt:lpstr>AEM upload DAM asset</vt:lpstr>
      <vt:lpstr>Pushed to S3 result</vt:lpstr>
      <vt:lpstr>AEM with File Data Store</vt:lpstr>
      <vt:lpstr>AEM file data store loc</vt:lpstr>
      <vt:lpstr>AEM filedatastore config path</vt:lpstr>
      <vt:lpstr>CRX2Oak tool</vt:lpstr>
      <vt:lpstr>Oak Parameters</vt:lpstr>
      <vt:lpstr>AEM source destin blob store</vt:lpstr>
      <vt:lpstr>AEM S3 to File DS</vt:lpstr>
      <vt:lpstr>AEM CRX2oak location</vt:lpstr>
      <vt:lpstr>AEM crx2oak parameters</vt:lpstr>
      <vt:lpstr>AEM log</vt:lpstr>
      <vt:lpstr>AEM result in File DS</vt:lpstr>
      <vt:lpstr>AEM CRX2oak Delta</vt:lpstr>
      <vt:lpstr>AEM CRX2oak Delta Steps</vt:lpstr>
      <vt:lpstr>AEM Repository Binary vs Content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Migraion Jackrabbit vs Oak</dc:title>
  <dc:creator>Prith Raj</dc:creator>
  <cp:lastModifiedBy>Prith Raj</cp:lastModifiedBy>
  <cp:revision>19</cp:revision>
  <dcterms:created xsi:type="dcterms:W3CDTF">2021-11-11T18:27:16Z</dcterms:created>
  <dcterms:modified xsi:type="dcterms:W3CDTF">2021-11-12T01:52:36Z</dcterms:modified>
</cp:coreProperties>
</file>